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6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68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3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860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2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3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10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94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39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0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8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43967" y="195943"/>
            <a:ext cx="7688688" cy="1134837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Россельхознадзора по </a:t>
            </a:r>
            <a:r>
              <a:rPr lang="ru-RU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РВАоиРК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напоминает - 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ВОЗБУДИТЕЛЬ ИНДИЙСКОЙ ГОЛОВНИ ПШЕНИЦЫ</a:t>
            </a:r>
          </a:p>
          <a:p>
            <a:pPr algn="ctr"/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TILLETIA INDICA MITRA - — опасное заболевание пшеницы и других злаковых культур. 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29763" y="1518556"/>
            <a:ext cx="8825217" cy="533944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Индийская головня пшеницы – одно из опасных заболеваний пшеницы и других злаковых культур. В настоящее время болезнь распространена в странах Азии, Афганистане, Ираке, Непале, Пакистане, а также в США и Мексике. В странах Евразийского экономического союза болезнь не зарегистрирована, однако не раз регистрировалась в импортных грузах.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Распространение болезни в новые районы происходит в основном с зараженными семенами пшеницы и тритикале. В природе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телиоспоры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Tilletia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переноситься ветром, насекомыми, птицами, почвой, при поливе. Жизнеспособность спор сохраняется при прохождении через пищеварительную систему разных животных и вероятно, инфекция может передаваться с внесением навоза на поля с ферм. Кроме того, патоген может засорять транспортные средства, сельскохозяйственное оборудование, инструменты, элеваторы и т.д. Перенос инфекции возможен при перевозках из зараженных зон соломы пшеницы (тритикале) или товаров из нее, продуктов помола пшеницы и тритикале (но не муки), корнеплодов, содержащих частицы зараженной почвы.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Tilletia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передаваться при повторном использовании мешков, сумок, контейнеров и т.п., в которых хранилось зерно, также переноситься на семенах других видов растений из зараженных зон.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 симптомам проявления индийская головня пшеницы отличается от других видов головни тем, что зерно поражается частично, в то время как при поражении возбудителями твердой головни разрушается вся ткань зерна, за исключением внешней оболочки.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Обычно поражается от одного до пяти колосков, пораженные зерна не вздуваются. В большинстве случаев поражаются зародышевая часть и бороздка зерна. Зараженные растения могут быть карликовыми. При слабом поражении зерна разрушаются частично, гриб, развиваясь в рубчике семени и вдоль бороздки, оставляет эндосперм непораженным, покрытым частично или полностью поврежденной семенной оболочкой. В случае среднего поражения наблюдается образование только черной точки как раз ниже зародыша по направлению к бороздке.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Вредоносность болезни заключается в снижении всхожести семян, ухудшении товарных качеств зерна и уменьшении продуктивности растений на 10-20 %. Прямые потери зерна в результате развития данного заболевания могут достигать 30%. Если доля зараженных семян в собранном урожае превышает 3%, то зерно непригодно для выпечки хлеба.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обнаружении на культуре симптомов схожих с симптомами индийской головни пшеницы следует незамедлительно уведомить Управление Россельхознадзора по Ростовской, Волгоградской и Астраханской областям и Республике Калмыкия для принятия соответствующих мер.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4288" y="195943"/>
            <a:ext cx="2233678" cy="146539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4690AA6-84E5-D433-2BC0-533A6BB3E5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5461" y="2596681"/>
            <a:ext cx="3895987" cy="255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3958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402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RePack by SPecialiST</cp:lastModifiedBy>
  <cp:revision>17</cp:revision>
  <dcterms:created xsi:type="dcterms:W3CDTF">2019-09-10T11:55:47Z</dcterms:created>
  <dcterms:modified xsi:type="dcterms:W3CDTF">2025-09-17T06:25:20Z</dcterms:modified>
</cp:coreProperties>
</file>